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56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6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4607" autoAdjust="0"/>
  </p:normalViewPr>
  <p:slideViewPr>
    <p:cSldViewPr>
      <p:cViewPr varScale="1">
        <p:scale>
          <a:sx n="68" d="100"/>
          <a:sy n="68" d="100"/>
        </p:scale>
        <p:origin x="150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2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04AE3A5-DFAB-4D4B-9DFF-B8D479B577F7}" type="datetimeFigureOut">
              <a:rPr lang="pl-PL" smtClean="0"/>
              <a:pPr/>
              <a:t>2020-04-26</a:t>
            </a:fld>
            <a:endParaRPr lang="pl-P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14DF090-43A1-435B-8E2A-E22F9967945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E3A5-DFAB-4D4B-9DFF-B8D479B577F7}" type="datetimeFigureOut">
              <a:rPr lang="pl-PL" smtClean="0"/>
              <a:pPr/>
              <a:t>2020-04-26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090-43A1-435B-8E2A-E22F996794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E3A5-DFAB-4D4B-9DFF-B8D479B577F7}" type="datetimeFigureOut">
              <a:rPr lang="pl-PL" smtClean="0"/>
              <a:pPr/>
              <a:t>2020-04-26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090-43A1-435B-8E2A-E22F996794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E3A5-DFAB-4D4B-9DFF-B8D479B577F7}" type="datetimeFigureOut">
              <a:rPr lang="pl-PL" smtClean="0"/>
              <a:pPr/>
              <a:t>2020-04-26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090-43A1-435B-8E2A-E22F996794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E3A5-DFAB-4D4B-9DFF-B8D479B577F7}" type="datetimeFigureOut">
              <a:rPr lang="pl-PL" smtClean="0"/>
              <a:pPr/>
              <a:t>2020-04-26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090-43A1-435B-8E2A-E22F996794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E3A5-DFAB-4D4B-9DFF-B8D479B577F7}" type="datetimeFigureOut">
              <a:rPr lang="pl-PL" smtClean="0"/>
              <a:pPr/>
              <a:t>2020-04-26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090-43A1-435B-8E2A-E22F9967945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E3A5-DFAB-4D4B-9DFF-B8D479B577F7}" type="datetimeFigureOut">
              <a:rPr lang="pl-PL" smtClean="0"/>
              <a:pPr/>
              <a:t>2020-04-26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090-43A1-435B-8E2A-E22F996794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E3A5-DFAB-4D4B-9DFF-B8D479B577F7}" type="datetimeFigureOut">
              <a:rPr lang="pl-PL" smtClean="0"/>
              <a:pPr/>
              <a:t>2020-04-26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090-43A1-435B-8E2A-E22F996794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E3A5-DFAB-4D4B-9DFF-B8D479B577F7}" type="datetimeFigureOut">
              <a:rPr lang="pl-PL" smtClean="0"/>
              <a:pPr/>
              <a:t>2020-04-26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090-43A1-435B-8E2A-E22F996794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E3A5-DFAB-4D4B-9DFF-B8D479B577F7}" type="datetimeFigureOut">
              <a:rPr lang="pl-PL" smtClean="0"/>
              <a:pPr/>
              <a:t>2020-04-26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090-43A1-435B-8E2A-E22F9967945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E3A5-DFAB-4D4B-9DFF-B8D479B577F7}" type="datetimeFigureOut">
              <a:rPr lang="pl-PL" smtClean="0"/>
              <a:pPr/>
              <a:t>2020-04-26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090-43A1-435B-8E2A-E22F996794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04AE3A5-DFAB-4D4B-9DFF-B8D479B577F7}" type="datetimeFigureOut">
              <a:rPr lang="pl-PL" smtClean="0"/>
              <a:pPr/>
              <a:t>2020-04-26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14DF090-43A1-435B-8E2A-E22F9967945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788024" y="1844824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ŻYJ SMACZNIE      I ZDROWO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10269"/>
            <a:ext cx="6120681" cy="302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91676" y="620688"/>
            <a:ext cx="7024744" cy="1143000"/>
          </a:xfrm>
        </p:spPr>
        <p:txBody>
          <a:bodyPr/>
          <a:lstStyle/>
          <a:p>
            <a:r>
              <a:rPr lang="pl-PL" dirty="0"/>
              <a:t>7. PIĘĆ POSIŁKÓW DZIENNIE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916832"/>
            <a:ext cx="4608512" cy="350897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/>
              <a:t>   Spożywając 5 posiłków dziennie zapewniamy sobie dobre samopoczucie oraz braku gwałtownych skoków cukrów, czyli nagłej chęci na słodycze. Posiłki powinny być częste ale niewielkie. Przerwy pomiędzy nimi powinny wynosić 3- 4 godziny.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27" y="2821355"/>
            <a:ext cx="3513187" cy="35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8. JEDZ WSZYSTKO ALE Z UMIAREM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   Można jeść wszystko, ale należy pamiętać o umiarze. Nadmiar wcale nie jest lepszy od niedoboru, czasami nawet  prowadzi do nadwagi.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01008"/>
            <a:ext cx="4495428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024744" cy="1143000"/>
          </a:xfrm>
        </p:spPr>
        <p:txBody>
          <a:bodyPr/>
          <a:lstStyle/>
          <a:p>
            <a:r>
              <a:rPr lang="pl-PL" dirty="0"/>
              <a:t>9. RUCH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9" y="1628800"/>
            <a:ext cx="8303581" cy="3508977"/>
          </a:xfrm>
        </p:spPr>
        <p:txBody>
          <a:bodyPr/>
          <a:lstStyle/>
          <a:p>
            <a:pPr>
              <a:buNone/>
            </a:pPr>
            <a:r>
              <a:rPr lang="pl-PL" dirty="0"/>
              <a:t>   Wysiłek fizyczny poprawia naszą kondycję i spala kalorie, które w nadmiarze prowadzą do otyłości. Ruch obniża ciśnienie i poprawia krążenie krwi. Łagodzi napięcie, powoduje produkowanie endorfin tzw. hormonów szczęścia, które poprawiają samopoczucie.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341981"/>
            <a:ext cx="3456384" cy="237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10. Obiad, obiadowi nierówny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255" y="1844824"/>
            <a:ext cx="6777317" cy="3508977"/>
          </a:xfrm>
        </p:spPr>
        <p:txBody>
          <a:bodyPr/>
          <a:lstStyle/>
          <a:p>
            <a:pPr>
              <a:buNone/>
            </a:pPr>
            <a:r>
              <a:rPr lang="pl-PL" dirty="0"/>
              <a:t>   Obiad to najobfitszy posiłek w ciągu całego dnia. Od niego zależy czy będziemy z ochotą przystępowali do zadań, które zaplanowaliśmy. Nie należy jeść fast </a:t>
            </a:r>
            <a:r>
              <a:rPr lang="pl-PL" dirty="0" err="1"/>
              <a:t>foodów</a:t>
            </a:r>
            <a:r>
              <a:rPr lang="pl-PL" dirty="0"/>
              <a:t> ponieważ nasz posiłek musi być pełnowartościowy.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324" y="4077072"/>
            <a:ext cx="459493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7024744" cy="1440160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/>
              <a:t>Dziękuję za uwagę!</a:t>
            </a:r>
            <a:br>
              <a:rPr lang="pl-PL" sz="4400" b="1" dirty="0"/>
            </a:br>
            <a:r>
              <a:rPr lang="pl-PL" sz="2000" b="1" dirty="0"/>
              <a:t>Wasz pedagog szkolny</a:t>
            </a:r>
            <a:endParaRPr lang="pl-PL" sz="4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36912"/>
            <a:ext cx="3111743" cy="328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377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7024744" cy="710952"/>
          </a:xfrm>
        </p:spPr>
        <p:txBody>
          <a:bodyPr>
            <a:noAutofit/>
          </a:bodyPr>
          <a:lstStyle/>
          <a:p>
            <a:r>
              <a:rPr lang="pl-PL" sz="3200" b="1" u="sng" dirty="0"/>
              <a:t>10 zasad racjonalnego żywienia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31540" y="1484784"/>
            <a:ext cx="7848872" cy="1800200"/>
          </a:xfrm>
        </p:spPr>
        <p:txBody>
          <a:bodyPr/>
          <a:lstStyle/>
          <a:p>
            <a:pPr marL="68580" indent="0" algn="ctr">
              <a:buNone/>
            </a:pPr>
            <a:r>
              <a:rPr lang="pl-PL" b="1" dirty="0"/>
              <a:t>Ważnym elementem naszego życia jest odpowiednia dieta. Należy jeść dużo zdrowych produktów, które dostarczą nam wielu witamin.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24944"/>
            <a:ext cx="5472608" cy="346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776864" cy="595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584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024744" cy="1143000"/>
          </a:xfrm>
        </p:spPr>
        <p:txBody>
          <a:bodyPr/>
          <a:lstStyle/>
          <a:p>
            <a:r>
              <a:rPr lang="pl-PL" dirty="0"/>
              <a:t>1. RYBY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1916832"/>
            <a:ext cx="6777317" cy="3508977"/>
          </a:xfrm>
        </p:spPr>
        <p:txBody>
          <a:bodyPr/>
          <a:lstStyle/>
          <a:p>
            <a:pPr>
              <a:buNone/>
            </a:pPr>
            <a:r>
              <a:rPr lang="pl-PL" dirty="0"/>
              <a:t>   Jedzenie ryb gwarantuje nam świetną pamięć i zdrowe serce . Dostarczają nam wiele składników odżywczych np. wapń, magnez, jod oraz kwasów omega 3. Ryby powinniśmy spożywać 2-3 razy w tygodniu.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559" y="3935820"/>
            <a:ext cx="3558902" cy="238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7024744" cy="1143000"/>
          </a:xfrm>
        </p:spPr>
        <p:txBody>
          <a:bodyPr/>
          <a:lstStyle/>
          <a:p>
            <a:r>
              <a:rPr lang="pl-PL" dirty="0"/>
              <a:t>2. WARZYWA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5616" y="4149080"/>
            <a:ext cx="6777317" cy="3508977"/>
          </a:xfrm>
        </p:spPr>
        <p:txBody>
          <a:bodyPr/>
          <a:lstStyle/>
          <a:p>
            <a:pPr>
              <a:buNone/>
            </a:pPr>
            <a:r>
              <a:rPr lang="pl-PL" dirty="0"/>
              <a:t>   Warzywa mają w sobie mnóstwo witamin i minerałów. Zawierają również sporą ilość wody i błonnika, przez co są mało kaloryczne. Należy jeść 5 porcji dziennie.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" t="5878" b="4141"/>
          <a:stretch/>
        </p:blipFill>
        <p:spPr bwMode="auto">
          <a:xfrm>
            <a:off x="2918164" y="476672"/>
            <a:ext cx="5574664" cy="281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024744" cy="1143000"/>
          </a:xfrm>
        </p:spPr>
        <p:txBody>
          <a:bodyPr/>
          <a:lstStyle/>
          <a:p>
            <a:r>
              <a:rPr lang="pl-PL" dirty="0"/>
              <a:t>3. WODA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484784"/>
            <a:ext cx="6777317" cy="3508977"/>
          </a:xfrm>
        </p:spPr>
        <p:txBody>
          <a:bodyPr/>
          <a:lstStyle/>
          <a:p>
            <a:pPr>
              <a:buNone/>
            </a:pPr>
            <a:r>
              <a:rPr lang="pl-PL" dirty="0"/>
              <a:t> Dietetycy mówią, że woda jest niezbędnym elementem diety i należy wypijać 2 litry wody dziennie. Jakie są korzyści z jej picia? </a:t>
            </a:r>
          </a:p>
          <a:p>
            <a:pPr>
              <a:buFont typeface="Arial" charset="0"/>
              <a:buChar char="•"/>
            </a:pPr>
            <a:r>
              <a:rPr lang="pl-PL" dirty="0"/>
              <a:t>Dodaje energii i chęci do pracy</a:t>
            </a:r>
          </a:p>
          <a:p>
            <a:pPr>
              <a:buFont typeface="Arial" charset="0"/>
              <a:buChar char="•"/>
            </a:pPr>
            <a:r>
              <a:rPr lang="pl-PL" dirty="0"/>
              <a:t>Zapobiega chorobom serca</a:t>
            </a:r>
          </a:p>
          <a:p>
            <a:pPr>
              <a:buFont typeface="Arial" charset="0"/>
              <a:buChar char="•"/>
            </a:pPr>
            <a:r>
              <a:rPr lang="pl-PL" dirty="0"/>
              <a:t>Poprawia kondycję skóry</a:t>
            </a:r>
          </a:p>
          <a:p>
            <a:pPr>
              <a:buFont typeface="Arial" charset="0"/>
              <a:buChar char="•"/>
            </a:pPr>
            <a:r>
              <a:rPr lang="pl-PL" dirty="0"/>
              <a:t>Przyspiesza metabolizm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0" t="4780"/>
          <a:stretch/>
        </p:blipFill>
        <p:spPr bwMode="auto">
          <a:xfrm>
            <a:off x="6156175" y="2780928"/>
            <a:ext cx="2357623" cy="3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27984" y="548680"/>
            <a:ext cx="7024744" cy="1143000"/>
          </a:xfrm>
        </p:spPr>
        <p:txBody>
          <a:bodyPr/>
          <a:lstStyle/>
          <a:p>
            <a:r>
              <a:rPr lang="pl-PL" dirty="0"/>
              <a:t>4. BŁONNIK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688661"/>
            <a:ext cx="6777317" cy="3508977"/>
          </a:xfrm>
        </p:spPr>
        <p:txBody>
          <a:bodyPr/>
          <a:lstStyle/>
          <a:p>
            <a:pPr>
              <a:buNone/>
            </a:pPr>
            <a:r>
              <a:rPr lang="pl-PL" dirty="0"/>
              <a:t>   Spożywanie produktów bogatych w błonnik sprawia, że jeszcze długo po posiłku czujemy się syci oraz oczyszcza nas z toksyn. Pieczywa zawierają go w dużej ilości.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4104456" cy="256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1143000"/>
          </a:xfrm>
        </p:spPr>
        <p:txBody>
          <a:bodyPr>
            <a:normAutofit/>
          </a:bodyPr>
          <a:lstStyle/>
          <a:p>
            <a:r>
              <a:rPr lang="pl-PL" dirty="0"/>
              <a:t>5. MLEKO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5616" y="1844824"/>
            <a:ext cx="6777317" cy="3508977"/>
          </a:xfrm>
        </p:spPr>
        <p:txBody>
          <a:bodyPr/>
          <a:lstStyle/>
          <a:p>
            <a:pPr>
              <a:buNone/>
            </a:pPr>
            <a:r>
              <a:rPr lang="pl-PL" dirty="0"/>
              <a:t>   Mleko jest jednym z cenniejszych źródeł wartościowego białka oraz wapnia. Jedna szklanka mleka to aż 30% dziennego zapotrzebowania na wapń, co pomaga budować zdrowe kości i zęby.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89040"/>
            <a:ext cx="5426968" cy="271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88024" y="2492896"/>
            <a:ext cx="7024744" cy="1143000"/>
          </a:xfrm>
        </p:spPr>
        <p:txBody>
          <a:bodyPr/>
          <a:lstStyle/>
          <a:p>
            <a:r>
              <a:rPr lang="pl-PL" dirty="0"/>
              <a:t>6. ŚNIADANIE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3573016"/>
            <a:ext cx="6777317" cy="3508977"/>
          </a:xfrm>
        </p:spPr>
        <p:txBody>
          <a:bodyPr/>
          <a:lstStyle/>
          <a:p>
            <a:pPr>
              <a:buNone/>
            </a:pPr>
            <a:r>
              <a:rPr lang="pl-PL" dirty="0"/>
              <a:t>    Śniadanie jest pierwszym posiłkiem po dłuższej przerwie, odgrywa zatem znaczącą rolę. Daje nam siłę i energię na cały poranek i południe. Po zjedzeniu go mamy więcej chęci do pracy i poprawia się nasza pamięć.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89654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418</Words>
  <Application>Microsoft Office PowerPoint</Application>
  <PresentationFormat>Pokaz na ekranie (4:3)</PresentationFormat>
  <Paragraphs>28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2</vt:lpstr>
      <vt:lpstr>Austin</vt:lpstr>
      <vt:lpstr>ŻYJ SMACZNIE      I ZDROWO</vt:lpstr>
      <vt:lpstr>10 zasad racjonalnego żywienia</vt:lpstr>
      <vt:lpstr>Prezentacja programu PowerPoint</vt:lpstr>
      <vt:lpstr>1. RYBY</vt:lpstr>
      <vt:lpstr>2. WARZYWA</vt:lpstr>
      <vt:lpstr>3. WODA</vt:lpstr>
      <vt:lpstr>4. BŁONNIK</vt:lpstr>
      <vt:lpstr>5. MLEKO</vt:lpstr>
      <vt:lpstr>6. ŚNIADANIE</vt:lpstr>
      <vt:lpstr>7. PIĘĆ POSIŁKÓW DZIENNIE</vt:lpstr>
      <vt:lpstr>8. JEDZ WSZYSTKO ALE Z UMIAREM</vt:lpstr>
      <vt:lpstr>9. RUCH</vt:lpstr>
      <vt:lpstr>10. Obiad, obiadowi nierówny</vt:lpstr>
      <vt:lpstr>Dziękuję za uwagę! Wasz pedagog szkolny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zasad racjonalnego żywienia</dc:title>
  <dc:creator>-</dc:creator>
  <cp:lastModifiedBy>Magdalena Rozmus Urbaniak</cp:lastModifiedBy>
  <cp:revision>31</cp:revision>
  <dcterms:created xsi:type="dcterms:W3CDTF">2015-05-28T13:59:17Z</dcterms:created>
  <dcterms:modified xsi:type="dcterms:W3CDTF">2020-04-26T10:13:15Z</dcterms:modified>
</cp:coreProperties>
</file>